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0"/>
    <p:restoredTop sz="94723"/>
  </p:normalViewPr>
  <p:slideViewPr>
    <p:cSldViewPr snapToGrid="0">
      <p:cViewPr varScale="1">
        <p:scale>
          <a:sx n="90" d="100"/>
          <a:sy n="90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1BB22-6EB8-3086-0C89-2D5437366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20550-5A4B-AF32-D689-254CB3043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BD7B3-7ACB-6FA5-7148-EBF41BAC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7E0-A68B-3F40-ABA6-93A008BF1B95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64CD8-87EF-C154-D426-C25002A97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3F4ED-56CF-A334-CCA3-3108BBD1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2F9-2AC8-0A4C-9B61-129A949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CE83-1D93-5C59-CC82-5C1C05528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43888-A762-3179-6850-FC85F24F6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9E9CF-7A69-B59B-8ABE-23E5A94A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7E0-A68B-3F40-ABA6-93A008BF1B95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256B8-D503-76A4-F62D-5BB6050C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8D874-3D97-1DFD-D1C2-0D9D4D8F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2F9-2AC8-0A4C-9B61-129A949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86A62D-E3FF-8DEA-3805-ECBBD17669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E65E6-AF27-F48F-8967-42E49BF5A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F0802-A7AE-22FF-F385-79E9DA2F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7E0-A68B-3F40-ABA6-93A008BF1B95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CF852-1CA0-8560-6D53-94F82F1B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67426-DCC4-9BF6-CF66-613B15B57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2F9-2AC8-0A4C-9B61-129A949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1F672-18ED-3E27-EE5F-61E9A02D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BEEBC-051C-48DD-5A26-BAF8207F2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D24B4-5092-5014-D144-20A1A114A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7E0-A68B-3F40-ABA6-93A008BF1B95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05C39-BA21-C25D-3922-06104DB52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5C74F-68EA-45EE-8C9C-A4E47F98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2F9-2AC8-0A4C-9B61-129A949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0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B0E42-EDA3-2887-3739-98038638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CBF7-DF8D-79BE-5DD4-B20964005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91AEB-90AA-0292-92A0-43E68598C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7E0-A68B-3F40-ABA6-93A008BF1B95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D8682-EC16-0C9F-0B93-8C888C42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7F880-173A-238D-FFA0-319CEB25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2F9-2AC8-0A4C-9B61-129A949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376F-6A5A-4909-1B95-9ADC8CE1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A0820-BA72-706E-FB05-5FB6DA593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89C65-03B8-4612-5318-C67852AB5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DE379-311F-BF9D-D6BE-2BB91729B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7E0-A68B-3F40-ABA6-93A008BF1B95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E5554-49C4-B972-0C28-8F325854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1CB7A-5375-F7DA-378D-26930AECA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2F9-2AC8-0A4C-9B61-129A949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7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3F7C-0D58-38A2-705F-E07F5E502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3F7A-1FC9-3C70-662C-70E37D49B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329ED-FE34-1365-F7D9-077965C92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C8CF06-6028-66B8-840B-853D1D371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3CA1E-D92A-B7EA-E56F-835C571F3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9645DA-CC64-7DB1-1A5E-A179358D8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7E0-A68B-3F40-ABA6-93A008BF1B95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85833C-48B2-E7E3-5237-5E6123E8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06C771-8E18-3AD5-34D4-5E2469C5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2F9-2AC8-0A4C-9B61-129A949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67038-53B1-6D92-13D3-7ED3A79A4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EAF3D-4CF5-CC97-5630-20BCF570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7E0-A68B-3F40-ABA6-93A008BF1B95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48BA4-F9A5-8D43-3210-0017FCD5A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08F75-7255-8E98-F8A2-58C5C503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2F9-2AC8-0A4C-9B61-129A949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90D952-A21C-7ACA-10BD-F77EF461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7E0-A68B-3F40-ABA6-93A008BF1B95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88F93-D354-4B38-8453-D359BB5C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99682-BA6A-79C8-0D42-031723B3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2F9-2AC8-0A4C-9B61-129A949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2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440D4-B0BE-E4EE-9C66-42E35E33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1268E-3396-1B73-E1A4-5A811FA6B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9A55D-2CA9-61A6-D492-AC2363508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AE165-840E-C3A1-6F4D-24F4DD4A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7E0-A68B-3F40-ABA6-93A008BF1B95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CDA6A-D1BC-BB02-1215-D48354C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331AC-85A0-3879-3F41-9AB2CEA2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2F9-2AC8-0A4C-9B61-129A949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91CB3-28AD-6871-8E5B-7FF95A6E5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13E736-7B20-FE48-77F0-F02966D42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6EF5D-F171-0160-9ADE-39E943450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C7D8A-D31C-0D2C-1913-2F5746E9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7E0-A68B-3F40-ABA6-93A008BF1B95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D5E8F-94CB-E0B0-5715-9F7058FE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96C2F-CC34-BC1A-5886-5E7AB2B9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2F9-2AC8-0A4C-9B61-129A949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3BA496-6F03-E1D5-D124-9EE17B8E9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F5DE5-191C-D04B-68D4-FE8EF18B2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81772-3C0B-4EF1-5E67-6082EB774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BB57E0-A68B-3F40-ABA6-93A008BF1B95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74F7C-C79E-0787-7898-E3EA0B01C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69B24-BB43-9DC0-1D97-7901C8A70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B312F9-2AC8-0A4C-9B61-129A949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8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EEBEA-937B-1DE6-65D7-76EA320A3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376873"/>
            <a:ext cx="11080097" cy="1325563"/>
          </a:xfrm>
        </p:spPr>
        <p:txBody>
          <a:bodyPr/>
          <a:lstStyle/>
          <a:p>
            <a:r>
              <a:rPr lang="en-US" dirty="0"/>
              <a:t>IFFRO World Congress 2025 Welcome Cocktail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CF35C-0973-AA1F-0A6B-29D80908A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297" y="2908512"/>
            <a:ext cx="4195762" cy="2103438"/>
          </a:xfrm>
        </p:spPr>
        <p:txBody>
          <a:bodyPr>
            <a:noAutofit/>
          </a:bodyPr>
          <a:lstStyle/>
          <a:p>
            <a:r>
              <a:rPr lang="en-US" sz="2400" dirty="0"/>
              <a:t>The Welcome Cocktail for this year’s IFFRO World Congress will be held at the Singapore Flyer.</a:t>
            </a:r>
          </a:p>
          <a:p>
            <a:r>
              <a:rPr lang="en-US" sz="2400" dirty="0"/>
              <a:t>Here’s some information that will help make your visit a richer experience!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2E05D6-8045-BF3D-FCC2-81815819A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41" y="1743499"/>
            <a:ext cx="6270812" cy="443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9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E622D-170C-0F40-4118-6419FF45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Flyer360</a:t>
            </a:r>
          </a:p>
        </p:txBody>
      </p:sp>
      <p:sp>
        <p:nvSpPr>
          <p:cNvPr id="4" name="AutoShape 2" descr="Image preview">
            <a:extLst>
              <a:ext uri="{FF2B5EF4-FFF2-40B4-BE49-F238E27FC236}">
                <a16:creationId xmlns:a16="http://schemas.microsoft.com/office/drawing/2014/main" id="{01ED0681-94E7-C853-4C71-2D032A9F85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43350" y="1276350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45941F-4B3C-4B2D-CD73-DE00D2DC7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1233"/>
            <a:ext cx="4753535" cy="469015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62563D-8371-CCE1-9D5D-A285216A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1766374"/>
            <a:ext cx="5638800" cy="876813"/>
          </a:xfrm>
        </p:spPr>
        <p:txBody>
          <a:bodyPr>
            <a:noAutofit/>
          </a:bodyPr>
          <a:lstStyle/>
          <a:p>
            <a:r>
              <a:rPr lang="en-US" sz="2400" dirty="0"/>
              <a:t>You will be able to take your experience to the next level visiting the Singapore Flyer through AR with the Flyer360, </a:t>
            </a:r>
            <a:r>
              <a:rPr lang="en-SG" sz="2400" dirty="0"/>
              <a:t>an immersive companion app!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C160B0-3DB0-97D4-AB3B-045E21A85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267" y="4043065"/>
            <a:ext cx="1905000" cy="190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BD5618-E0E0-7561-C964-2A03AE7A14E5}"/>
              </a:ext>
            </a:extLst>
          </p:cNvPr>
          <p:cNvSpPr txBox="1"/>
          <p:nvPr/>
        </p:nvSpPr>
        <p:spPr>
          <a:xfrm>
            <a:off x="6200218" y="3581399"/>
            <a:ext cx="2305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Google Store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F3A912-FEFB-C4C0-585C-44C642224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1561" y="4043065"/>
            <a:ext cx="1905000" cy="190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DECA45-2295-9161-E6D1-F136B727DB51}"/>
              </a:ext>
            </a:extLst>
          </p:cNvPr>
          <p:cNvSpPr txBox="1"/>
          <p:nvPr/>
        </p:nvSpPr>
        <p:spPr>
          <a:xfrm>
            <a:off x="9181537" y="3581400"/>
            <a:ext cx="2305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Apple Store</a:t>
            </a:r>
          </a:p>
        </p:txBody>
      </p:sp>
    </p:spTree>
    <p:extLst>
      <p:ext uri="{BB962C8B-B14F-4D97-AF65-F5344CB8AC3E}">
        <p14:creationId xmlns:p14="http://schemas.microsoft.com/office/powerpoint/2010/main" val="8678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228F6-4A14-7A30-D03E-E20817C4A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299BE-B3D9-7653-4359-4D2BC49A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Flyer360 Mobile App</a:t>
            </a:r>
          </a:p>
        </p:txBody>
      </p:sp>
      <p:sp>
        <p:nvSpPr>
          <p:cNvPr id="4" name="AutoShape 2" descr="Image preview">
            <a:extLst>
              <a:ext uri="{FF2B5EF4-FFF2-40B4-BE49-F238E27FC236}">
                <a16:creationId xmlns:a16="http://schemas.microsoft.com/office/drawing/2014/main" id="{0AD7AFD8-708E-614E-3C5D-EF3C82D877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43350" y="1276350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8A82C9-705B-F631-CCF8-B0C621782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1973963"/>
            <a:ext cx="5638800" cy="3269550"/>
          </a:xfrm>
        </p:spPr>
        <p:txBody>
          <a:bodyPr>
            <a:noAutofit/>
          </a:bodyPr>
          <a:lstStyle/>
          <a:p>
            <a:r>
              <a:rPr lang="en-SG" sz="2400" dirty="0"/>
              <a:t>Explore points of interest surrounding the Singapore Flyer</a:t>
            </a:r>
          </a:p>
          <a:p>
            <a:r>
              <a:rPr lang="en-SG" sz="2400" dirty="0"/>
              <a:t>Capture unique photos with interactive AR elements like the Merlion, otters and more</a:t>
            </a:r>
          </a:p>
          <a:p>
            <a:r>
              <a:rPr lang="en-SG" sz="2400" dirty="0"/>
              <a:t>Play exciting Singapore-themed games</a:t>
            </a:r>
          </a:p>
          <a:p>
            <a:r>
              <a:rPr lang="en-SG" sz="2400" dirty="0"/>
              <a:t>Discover fun facts about the Singapore Flyer</a:t>
            </a:r>
          </a:p>
          <a:p>
            <a:r>
              <a:rPr lang="en-SG" sz="2400" dirty="0"/>
              <a:t>Earn and redeem rewards</a:t>
            </a:r>
            <a:endParaRPr lang="en-US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88153CD-9DD3-9086-9171-2229C3790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5275"/>
            <a:ext cx="5069308" cy="17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4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A45CA-BFBB-68E3-D0DC-1222C72E3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13550-F0F7-0887-32A2-69259231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Flyer360 Mobile App</a:t>
            </a:r>
          </a:p>
        </p:txBody>
      </p:sp>
      <p:sp>
        <p:nvSpPr>
          <p:cNvPr id="4" name="AutoShape 2" descr="Image preview">
            <a:extLst>
              <a:ext uri="{FF2B5EF4-FFF2-40B4-BE49-F238E27FC236}">
                <a16:creationId xmlns:a16="http://schemas.microsoft.com/office/drawing/2014/main" id="{AD39A8A1-08CD-3D95-0567-D8D1645584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43350" y="1276350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9CC7A4-BC95-824F-EB5E-930BBEBBD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1973963"/>
            <a:ext cx="5638800" cy="3269550"/>
          </a:xfrm>
        </p:spPr>
        <p:txBody>
          <a:bodyPr>
            <a:noAutofit/>
          </a:bodyPr>
          <a:lstStyle/>
          <a:p>
            <a:r>
              <a:rPr lang="en-SG" sz="2400" dirty="0"/>
              <a:t>To get the most out of your Singapore Flyer experience, we recommend downloading the app before you board.</a:t>
            </a:r>
          </a:p>
          <a:p>
            <a:r>
              <a:rPr lang="en-SG" sz="2400" dirty="0"/>
              <a:t>Please note that the app is designed to work only within Singapore Flyer capsules above a certain altitude.</a:t>
            </a:r>
          </a:p>
          <a:p>
            <a:r>
              <a:rPr lang="en-SG" sz="2400" dirty="0"/>
              <a:t>Plus, enjoy free Wi-Fi at Singapore Flyer by logging into Singapore Flyer Free Wi-Fi.</a:t>
            </a:r>
            <a:endParaRPr lang="en-US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2433B72-36FF-8824-2555-220568852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5275"/>
            <a:ext cx="5069308" cy="17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166</Words>
  <Application>Microsoft Macintosh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IFFRO World Congress 2025 Welcome Cocktail</vt:lpstr>
      <vt:lpstr>Flyer360</vt:lpstr>
      <vt:lpstr>Flyer360 Mobile App</vt:lpstr>
      <vt:lpstr>Flyer360 Mobile App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Gabriel Chua</dc:creator>
  <cp:lastModifiedBy>Gabriel Chua</cp:lastModifiedBy>
  <cp:revision>3</cp:revision>
  <dcterms:created xsi:type="dcterms:W3CDTF">2025-10-03T06:50:59Z</dcterms:created>
  <dcterms:modified xsi:type="dcterms:W3CDTF">2025-10-16T05:09:27Z</dcterms:modified>
</cp:coreProperties>
</file>